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E1F07-D8F0-4293-8462-2C781CC6FDB9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69D8-4C70-4141-95D3-02177CB6B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826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E1F07-D8F0-4293-8462-2C781CC6FDB9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69D8-4C70-4141-95D3-02177CB6B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184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E1F07-D8F0-4293-8462-2C781CC6FDB9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69D8-4C70-4141-95D3-02177CB6B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486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E1F07-D8F0-4293-8462-2C781CC6FDB9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69D8-4C70-4141-95D3-02177CB6B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381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E1F07-D8F0-4293-8462-2C781CC6FDB9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69D8-4C70-4141-95D3-02177CB6B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694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E1F07-D8F0-4293-8462-2C781CC6FDB9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69D8-4C70-4141-95D3-02177CB6B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149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E1F07-D8F0-4293-8462-2C781CC6FDB9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69D8-4C70-4141-95D3-02177CB6B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347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E1F07-D8F0-4293-8462-2C781CC6FDB9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69D8-4C70-4141-95D3-02177CB6B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908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E1F07-D8F0-4293-8462-2C781CC6FDB9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69D8-4C70-4141-95D3-02177CB6B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104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E1F07-D8F0-4293-8462-2C781CC6FDB9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69D8-4C70-4141-95D3-02177CB6B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112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E1F07-D8F0-4293-8462-2C781CC6FDB9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69D8-4C70-4141-95D3-02177CB6B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290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E1F07-D8F0-4293-8462-2C781CC6FDB9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A869D8-4C70-4141-95D3-02177CB6B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428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b="1" dirty="0" smtClean="0"/>
              <a:t>Collections</a:t>
            </a:r>
            <a:endParaRPr lang="en-US" sz="7200" b="1" dirty="0"/>
          </a:p>
        </p:txBody>
      </p:sp>
    </p:spTree>
    <p:extLst>
      <p:ext uri="{BB962C8B-B14F-4D97-AF65-F5344CB8AC3E}">
        <p14:creationId xmlns:p14="http://schemas.microsoft.com/office/powerpoint/2010/main" val="41798793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27" y="251768"/>
            <a:ext cx="12039824" cy="610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259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139" y="168539"/>
            <a:ext cx="11892867" cy="6352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052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95" y="511413"/>
            <a:ext cx="11957833" cy="5859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412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98" y="228238"/>
            <a:ext cx="11932528" cy="6352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284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2" y="91076"/>
            <a:ext cx="10206182" cy="667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07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207" y="277091"/>
            <a:ext cx="11818011" cy="622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218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061" y="67902"/>
            <a:ext cx="11495194" cy="679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247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45" y="94836"/>
            <a:ext cx="11808238" cy="670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137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05" y="147783"/>
            <a:ext cx="12038486" cy="6493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692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89" y="602840"/>
            <a:ext cx="11981760" cy="552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579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468" y="417597"/>
            <a:ext cx="11675238" cy="5872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9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85" y="443393"/>
            <a:ext cx="12009737" cy="568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6395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</Words>
  <Application>Microsoft Office PowerPoint</Application>
  <PresentationFormat>Widescreen</PresentationFormat>
  <Paragraphs>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Collections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Collections</dc:title>
  <dc:creator>Dilshod Shodiyev</dc:creator>
  <cp:lastModifiedBy>Dilshod Shodiyev</cp:lastModifiedBy>
  <cp:revision>2</cp:revision>
  <dcterms:created xsi:type="dcterms:W3CDTF">2023-01-24T14:46:36Z</dcterms:created>
  <dcterms:modified xsi:type="dcterms:W3CDTF">2023-01-24T14:58:45Z</dcterms:modified>
</cp:coreProperties>
</file>

<file path=docProps/thumbnail.jpeg>
</file>